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29E-1E83-4A2A-AED4-67B10B3D939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EE6D-B4F3-4CCF-B901-4D85F132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1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29E-1E83-4A2A-AED4-67B10B3D939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EE6D-B4F3-4CCF-B901-4D85F132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1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29E-1E83-4A2A-AED4-67B10B3D939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EE6D-B4F3-4CCF-B901-4D85F132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1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29E-1E83-4A2A-AED4-67B10B3D939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EE6D-B4F3-4CCF-B901-4D85F132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5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29E-1E83-4A2A-AED4-67B10B3D939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EE6D-B4F3-4CCF-B901-4D85F132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8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29E-1E83-4A2A-AED4-67B10B3D939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EE6D-B4F3-4CCF-B901-4D85F132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6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29E-1E83-4A2A-AED4-67B10B3D939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EE6D-B4F3-4CCF-B901-4D85F132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6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29E-1E83-4A2A-AED4-67B10B3D939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EE6D-B4F3-4CCF-B901-4D85F132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1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29E-1E83-4A2A-AED4-67B10B3D939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EE6D-B4F3-4CCF-B901-4D85F132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29E-1E83-4A2A-AED4-67B10B3D939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EE6D-B4F3-4CCF-B901-4D85F132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2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29E-1E83-4A2A-AED4-67B10B3D939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EE6D-B4F3-4CCF-B901-4D85F132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4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D829E-1E83-4A2A-AED4-67B10B3D939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DEE6D-B4F3-4CCF-B901-4D85F132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9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0878" y="2169994"/>
            <a:ext cx="105224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NH Commission to Study Offshore Wind and Port Development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 smtClean="0"/>
              <a:t>Fisheries and Environment Subcommittee</a:t>
            </a:r>
          </a:p>
          <a:p>
            <a:pPr algn="ctr"/>
            <a:r>
              <a:rPr lang="en-US" sz="4000" b="1" dirty="0" smtClean="0"/>
              <a:t>July 23, 2021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2103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615" y="586854"/>
            <a:ext cx="11218459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HB 1245 – XXV and SB 668: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I.  Establishes an offshore wind commission.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II.  Establishes an offshore wind industry development office in the department of business and economic affairs.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III.  Includes both land based and offshore wind programs relative to renewable energy.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IV.  Establishes and makes an appropriation to the offshore wind industry development fund.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4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19" y="1321223"/>
            <a:ext cx="1185990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Goal:-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Engage with NH fishing community (commercial and recreational) to identify critically important habitat and fisheries resource areas and high value fishing areas to enable Committee and Commission make informed decisions.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Objective 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:  Early and often dialogue with fishing community as part of state’s need to address potential siting of OSW in GOM.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Objective 2: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  Identify 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critically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important habitat and fisheries resource areas and high value fishing 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areas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with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buy in and input from fishing community.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Objective 3: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  Compile 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and/or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develop 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economic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data for critically important habitat and fisheries resource areas and high value fishing areas .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Tactics: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  Three to four meetings with the NH fishing community by the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Committee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355" y="245660"/>
            <a:ext cx="9157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GOALS, OBJECTIVES, AND TACTICS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1958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232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State of New Hampshire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cheri.a.patterson</dc:creator>
  <cp:lastModifiedBy>cheri.a.patterson</cp:lastModifiedBy>
  <cp:revision>8</cp:revision>
  <dcterms:created xsi:type="dcterms:W3CDTF">2021-07-21T13:12:11Z</dcterms:created>
  <dcterms:modified xsi:type="dcterms:W3CDTF">2021-08-17T15:57:22Z</dcterms:modified>
</cp:coreProperties>
</file>